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3661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 по 20 ч. 29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небольшой дождь, гроза, днем дождь, гроза.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15-20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11-13, днем 24-26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30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мая, ночью 30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18692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6700</cp:revision>
  <cp:lastPrinted>2021-07-01T03:56:27Z</cp:lastPrinted>
  <dcterms:created xsi:type="dcterms:W3CDTF">2018-03-27T06:03:00Z</dcterms:created>
  <dcterms:modified xsi:type="dcterms:W3CDTF">2025-05-28T07:46:47Z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