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20665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северо-западный 5-10 м/с. Температура воздуха ночью 6-8, днем 17-19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493360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44367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6633</cp:revision>
  <cp:lastPrinted>2021-11-30T05:55:24Z</cp:lastPrinted>
  <dcterms:created xsi:type="dcterms:W3CDTF">2018-03-27T06:03:00Z</dcterms:created>
  <dcterms:modified xsi:type="dcterms:W3CDTF">2025-05-28T07:39:35Z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