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326953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северо-восточный, восточный 3-8 м/с. Температура воздуха ночью 10-12, днем 28-30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м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Ветер восточный 3-8 м/с. Температура воздуха 13-15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878207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мая, ночью 30 мая 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 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46884</TotalTime>
  <Words>621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5875</cp:revision>
  <cp:lastPrinted>2021-02-03T11:37:00Z</cp:lastPrinted>
  <dcterms:created xsi:type="dcterms:W3CDTF">2018-03-27T06:03:00Z</dcterms:created>
  <dcterms:modified xsi:type="dcterms:W3CDTF">2025-05-28T07:40:57Z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