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0" d="100"/>
          <a:sy n="120" d="100"/>
        </p:scale>
        <p:origin x="2054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17175302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№148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мая 2025 года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16952" y="3659077"/>
            <a:ext cx="476545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28 мая 2025  года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0005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29 мая 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28 мая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29 мая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Переменная облачность, без осадков. Ветер северо-восточный 7-12 м/с. Температура воздуха ночью 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заморозки 0-2 градуса, днем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13-15° тепла.</a:t>
            </a:r>
          </a:p>
          <a:p>
            <a:endParaRPr lang="ru-RU" sz="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30 мая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29 мая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30 мая</a:t>
            </a:r>
          </a:p>
          <a:p>
            <a:pPr lvl="0" indent="17780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северо-восточный 3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-8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1-3° тепла.</a:t>
            </a: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27415216"/>
              </p:ext>
            </p:extLst>
          </p:nvPr>
        </p:nvGraphicFramePr>
        <p:xfrm>
          <a:off x="5019694" y="4253469"/>
          <a:ext cx="4691064" cy="18159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0,119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0,340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0,300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20" name="TextBox 13"/>
          <p:cNvSpPr txBox="1"/>
          <p:nvPr/>
        </p:nvSpPr>
        <p:spPr>
          <a:xfrm>
            <a:off x="4997509" y="2365416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16953" y="3289245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проспект Абая,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 «А»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5986756"/>
            <a:ext cx="4485943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Абдрахманова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Н.Е. / Эрнст Л.В.</a:t>
            </a: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79581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vozduh2_vk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19940</TotalTime>
  <Words>632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3512</cp:revision>
  <cp:lastPrinted>2021-10-14T11:15:53Z</cp:lastPrinted>
  <dcterms:created xsi:type="dcterms:W3CDTF">2018-03-27T06:03:00Z</dcterms:created>
  <dcterms:modified xsi:type="dcterms:W3CDTF">2025-05-28T08:11:29Z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