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906554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57365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днем кратковременный дождь, гроза. Ветер северо-восточный с переходом на юго-западный 8-13, порывы 15-20 м/с. Температура воздуха ночью 13-15, днем 27-29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северо-восточный 8-13 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13-15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14128</TotalTime>
  <Words>675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3583</cp:revision>
  <cp:lastPrinted>2021-07-01T03:56:27Z</cp:lastPrinted>
  <dcterms:created xsi:type="dcterms:W3CDTF">2018-03-27T06:03:00Z</dcterms:created>
  <dcterms:modified xsi:type="dcterms:W3CDTF">2025-05-28T07:45:28Z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