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61442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1431925" algn="l"/>
              </a:tabLst>
            </a:pPr>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күші 7-12, күндіз екпіні 15 м/с. Ауа температурасы түнде 10-12, күндіз 27-29 градус жылы.</a:t>
            </a:r>
          </a:p>
          <a:p>
            <a:pPr algn="just">
              <a:tabLst>
                <a:tab pos="1431925" algn="l"/>
              </a:tabLst>
            </a:pPr>
            <a:endParaRPr lang="ru-RU" altLang="ru-RU" sz="1150" b="1" dirty="0">
              <a:latin typeface="Times New Roman" panose="02020603050405020304" pitchFamily="18" charset="0"/>
              <a:cs typeface="Times New Roman" panose="02020603050405020304" pitchFamily="18" charset="0"/>
            </a:endParaRPr>
          </a:p>
          <a:p>
            <a:pPr algn="ctr">
              <a:tabLst>
                <a:tab pos="1431925" algn="l"/>
              </a:tabLst>
            </a:pPr>
            <a:r>
              <a:rPr lang="ru-RU"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tabLst>
                <a:tab pos="1431925" algn="l"/>
              </a:tabLst>
            </a:pP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1431925" algn="l"/>
              </a:tabLst>
            </a:pPr>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9-4, екпіні 15-20 м/с. Ауа температурасы түнде 11-13 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25026</TotalTime>
  <Words>588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4661</cp:revision>
  <cp:lastPrinted>2021-07-01T07:38:07Z</cp:lastPrinted>
  <dcterms:created xsi:type="dcterms:W3CDTF">2018-03-27T06:03:00Z</dcterms:created>
  <dcterms:modified xsi:type="dcterms:W3CDTF">2025-05-27T07:54:01Z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