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443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№147</a:t>
                      </a:r>
                      <a:r>
                        <a:rPr lang="en-US" altLang="x-none" sz="1600" b="1" i="1"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560365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327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0,654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2178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0,436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85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0,424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0,078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28 мамырға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27 мамыр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28</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kk-KZ" sz="1100" dirty="0">
                <a:latin typeface="Times New Roman" pitchFamily="18" charset="0"/>
                <a:cs typeface="Times New Roman" pitchFamily="18" charset="0"/>
              </a:rPr>
              <a:t> шығыстан, 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26-28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solidFill>
                  <a:srgbClr val="000000"/>
                </a:solidFill>
                <a:latin typeface="Times New Roman"/>
              </a:rPr>
              <a:t> </a:t>
            </a:r>
          </a:p>
          <a:p>
            <a:pPr lvl="0" indent="144000" algn="just"/>
            <a:endParaRPr lang="kk-KZ" sz="1100" dirty="0">
              <a:solidFill>
                <a:srgbClr val="000000"/>
              </a:solidFill>
              <a:latin typeface="Times New Roman"/>
            </a:endParaRPr>
          </a:p>
          <a:p>
            <a:pPr lvl="0" indent="144000" algn="ctr"/>
            <a:r>
              <a:rPr lang="kk-KZ" sz="1100" b="1" dirty="0">
                <a:solidFill>
                  <a:srgbClr val="000000"/>
                </a:solidFill>
                <a:latin typeface="Times New Roman" pitchFamily="18" charset="0"/>
                <a:cs typeface="Times New Roman" pitchFamily="18" charset="0"/>
                <a:sym typeface="+mn-ea"/>
              </a:rPr>
              <a:t>29</a:t>
            </a:r>
            <a:r>
              <a:rPr lang="ru-RU" sz="1100" b="1" dirty="0">
                <a:solidFill>
                  <a:srgbClr val="000000"/>
                </a:solidFill>
                <a:latin typeface="Times New Roman" pitchFamily="18" charset="0"/>
                <a:cs typeface="Times New Roman" pitchFamily="18" charset="0"/>
                <a:sym typeface="+mn-ea"/>
              </a:rPr>
              <a:t> </a:t>
            </a:r>
            <a:r>
              <a:rPr lang="ru-RU" sz="1100" b="1" dirty="0" err="1">
                <a:solidFill>
                  <a:srgbClr val="000000"/>
                </a:solidFill>
                <a:latin typeface="Times New Roman" pitchFamily="18" charset="0"/>
                <a:cs typeface="Times New Roman" pitchFamily="18" charset="0"/>
                <a:sym typeface="+mn-ea"/>
              </a:rPr>
              <a:t>мамыр</a:t>
            </a:r>
            <a:r>
              <a:rPr lang="kk-KZ" sz="1100" b="1" dirty="0">
                <a:solidFill>
                  <a:srgbClr val="000000"/>
                </a:solidFill>
                <a:latin typeface="Times New Roman" pitchFamily="18" charset="0"/>
                <a:cs typeface="Times New Roman" pitchFamily="18" charset="0"/>
                <a:sym typeface="+mn-ea"/>
              </a:rPr>
              <a:t>ға</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28 мамыр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29 </a:t>
            </a:r>
            <a:r>
              <a:rPr lang="ru-RU" sz="1100" b="1" dirty="0" err="1">
                <a:solidFill>
                  <a:srgbClr val="000000"/>
                </a:solidFill>
                <a:latin typeface="Times New Roman" panose="02020603050405020304" pitchFamily="18" charset="0"/>
                <a:cs typeface="Times New Roman" panose="02020603050405020304" pitchFamily="18" charset="0"/>
                <a:sym typeface="+mn-ea"/>
              </a:rPr>
              <a:t>мамыр</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оңтүстік-шығыстан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3-8 м/с. Ауа температурасы 13-15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28 мамыр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31833</TotalTime>
  <Words>599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6307</cp:revision>
  <cp:lastPrinted>2021-07-01T03:56:27Z</cp:lastPrinted>
  <dcterms:created xsi:type="dcterms:W3CDTF">2018-03-27T06:03:00Z</dcterms:created>
  <dcterms:modified xsi:type="dcterms:W3CDTF">2025-05-27T07:10:43Z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