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13964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Солтүстік-батыстан соғатын жел солтүстік-шығысқа ауысады, күші 9-14, күндіз екпіні 15-20 м/с. Ауа температурасы түнде 6-8,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 Солтүстік-шығыстан, шығыстан жел соғады, күші 9-14 м/с. Ауа температурасы түнде 6-8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24691</TotalTime>
  <Words>634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4756</cp:revision>
  <cp:lastPrinted>2021-07-01T03:56:27Z</cp:lastPrinted>
  <dcterms:created xsi:type="dcterms:W3CDTF">2018-03-27T06:03:00Z</dcterms:created>
  <dcterms:modified xsi:type="dcterms:W3CDTF">2025-05-27T07:54:34Z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