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146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26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26</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5621762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3690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1,6</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27</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26</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27</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солтүстіктен жел соғады, күші 9-14, екпіні 15-20 м/с. Ауа температурасы түнде 11-13, күндіз 18-20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28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27</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28 </a:t>
            </a:r>
            <a:r>
              <a:rPr lang="kk-KZ" sz="1100" b="1" dirty="0">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м/с. Ауа </a:t>
            </a:r>
            <a:r>
              <a:rPr lang="kk-KZ" sz="1100">
                <a:latin typeface="Times New Roman" pitchFamily="18" charset="0"/>
                <a:cs typeface="Times New Roman" pitchFamily="18" charset="0"/>
              </a:rPr>
              <a:t>температурасы 11-13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27</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28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16533</TotalTime>
  <Words>592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6374</cp:revision>
  <cp:lastPrinted>2021-07-01T03:56:27Z</cp:lastPrinted>
  <dcterms:created xsi:type="dcterms:W3CDTF">2018-03-27T06:03:00Z</dcterms:created>
  <dcterms:modified xsi:type="dcterms:W3CDTF">2025-05-27T08:09:50Z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