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5713312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67995680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74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0,464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60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0,201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603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0,121</a:t>
                      </a:r>
                      <a:endParaRPr lang="en-US"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27 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kk-KZ" altLang="ru-RU" sz="1150" b="1" dirty="0">
                <a:latin typeface="Times New Roman" pitchFamily="18" charset="0"/>
                <a:cs typeface="Times New Roman" pitchFamily="18" charset="0"/>
              </a:rPr>
              <a:t>28 мамырға </a:t>
            </a:r>
            <a:r>
              <a:rPr lang="ru-RU" altLang="ru-RU" sz="1150" b="1" dirty="0" err="1">
                <a:latin typeface="Times New Roman" pitchFamily="18" charset="0"/>
                <a:cs typeface="Times New Roman" pitchFamily="18" charset="0"/>
              </a:rPr>
              <a:t>арналған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ауа-райы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27</a:t>
            </a:r>
            <a:r>
              <a:rPr lang="kk-KZ" altLang="ru-RU" sz="1150" b="1" dirty="0">
                <a:latin typeface="Times New Roman" pitchFamily="18" charset="0"/>
                <a:cs typeface="Times New Roman" pitchFamily="18" charset="0"/>
              </a:rPr>
              <a:t> мамыр</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28 </a:t>
            </a:r>
            <a:r>
              <a:rPr lang="ru-RU" altLang="ru-RU" sz="1150" b="1" dirty="0" err="1">
                <a:latin typeface="Times New Roman" pitchFamily="18" charset="0"/>
                <a:cs typeface="Times New Roman" pitchFamily="18" charset="0"/>
              </a:rPr>
              <a:t>мамыр</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a:latin typeface="Times New Roman"/>
                <a:ea typeface="Times New Roman"/>
              </a:rPr>
              <a:t>Аздаған бұлтты, жауын-шашынсыз. Шығыстан, оңтүстік-шығыстан жел соғады, күші түнде 3-8, күндіз 9-14 м/с. Ауа температурасы түнде 16-18, күндіз 30-32 жылы.</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a:latin typeface="Times New Roman" pitchFamily="18" charset="0"/>
              <a:cs typeface="Times New Roman" pitchFamily="18" charset="0"/>
            </a:endParaRPr>
          </a:p>
          <a:p>
            <a:pPr algn="ctr" eaLnBrk="1" hangingPunct="1"/>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28</a:t>
            </a:r>
            <a:r>
              <a:rPr lang="kk-KZ" altLang="ru-RU" sz="1150" b="1" dirty="0">
                <a:latin typeface="Times New Roman" pitchFamily="18" charset="0"/>
                <a:cs typeface="Times New Roman" pitchFamily="18" charset="0"/>
              </a:rPr>
              <a:t> мамыр </a:t>
            </a:r>
            <a:r>
              <a:rPr lang="ru-RU" altLang="ru-RU" sz="1150" b="1" dirty="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29 </a:t>
            </a:r>
            <a:r>
              <a:rPr lang="kk-KZ" altLang="ru-RU" sz="1150" b="1" dirty="0">
                <a:latin typeface="Times New Roman" pitchFamily="18" charset="0"/>
                <a:cs typeface="Times New Roman" pitchFamily="18" charset="0"/>
              </a:rPr>
              <a:t>мамыр</a:t>
            </a:r>
            <a:endParaRPr lang="en-US" altLang="ru-RU" sz="1150" b="1" dirty="0">
              <a:latin typeface="Times New Roman" pitchFamily="18" charset="0"/>
              <a:cs typeface="Times New Roman" pitchFamily="18" charset="0"/>
            </a:endParaRPr>
          </a:p>
          <a:p>
            <a:pPr algn="ctr" eaLnBrk="1" hangingPunct="1"/>
            <a:r>
              <a:rPr lang="ru-RU" altLang="ru-RU" sz="1150" b="1" dirty="0">
                <a:latin typeface="Times New Roman" pitchFamily="18" charset="0"/>
                <a:cs typeface="Times New Roman" pitchFamily="18" charset="0"/>
              </a:rPr>
              <a:t>08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r>
              <a:rPr lang="kk-KZ" sz="1200" kern="1400" dirty="0">
                <a:solidFill>
                  <a:prstClr val="black"/>
                </a:solidFill>
                <a:latin typeface="Times New Roman"/>
                <a:ea typeface="Times New Roman"/>
              </a:rPr>
              <a:t>Аздаған бұлтты</a:t>
            </a:r>
            <a:r>
              <a:rPr lang="ru-RU" sz="1150" kern="1400" dirty="0">
                <a:latin typeface="Times New Roman"/>
                <a:ea typeface="Times New Roman"/>
              </a:rPr>
              <a:t>, </a:t>
            </a:r>
            <a:r>
              <a:rPr lang="ru-RU" sz="1150" kern="1400" dirty="0" err="1">
                <a:latin typeface="Times New Roman"/>
                <a:ea typeface="Times New Roman"/>
              </a:rPr>
              <a:t>жауын-шашынсыз</a:t>
            </a:r>
            <a:r>
              <a:rPr lang="kk-KZ" sz="1150" kern="1400" dirty="0">
                <a:latin typeface="Times New Roman"/>
                <a:ea typeface="Times New Roman"/>
              </a:rPr>
              <a:t>. Шығыстан, солтүстік-шығыстан жел соғады, күші 7-12 м/с. Ауа температурасы</a:t>
            </a:r>
            <a:r>
              <a:rPr lang="kk-KZ" sz="1150" kern="1400" dirty="0">
                <a:solidFill>
                  <a:srgbClr val="FF0000"/>
                </a:solidFill>
                <a:latin typeface="Times New Roman"/>
                <a:ea typeface="Times New Roman"/>
              </a:rPr>
              <a:t> </a:t>
            </a:r>
            <a:r>
              <a:rPr lang="kk-KZ" sz="1150" kern="1400" dirty="0">
                <a:latin typeface="Times New Roman"/>
                <a:ea typeface="Times New Roman"/>
              </a:rPr>
              <a:t>18-20</a:t>
            </a:r>
            <a:r>
              <a:rPr lang="kk-KZ" sz="1150" kern="1400" dirty="0">
                <a:solidFill>
                  <a:srgbClr val="FF0000"/>
                </a:solidFill>
                <a:latin typeface="Times New Roman"/>
                <a:ea typeface="Times New Roman"/>
              </a:rPr>
              <a:t> </a:t>
            </a:r>
            <a:r>
              <a:rPr lang="kk-KZ" sz="1150" kern="1400" dirty="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b="1"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lab_atr@</a:t>
                        </a:r>
                        <a:r>
                          <a:rPr lang="en-US" altLang="x-none" sz="800" b="1" dirty="0">
                            <a:latin typeface="Times New Roman" panose="02020603050405020304" pitchFamily="18" charset="0"/>
                            <a:cs typeface="Times New Roman" panose="02020603050405020304" pitchFamily="18" charset="0"/>
                            <a:hlinkClick r:id="rId3"/>
                          </a:rPr>
                          <a:t>meteo.k</a:t>
                        </a:r>
                        <a:r>
                          <a:rPr lang="en-US" altLang="x-none" sz="800" dirty="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Казжанова</a:t>
            </a:r>
            <a:r>
              <a:rPr lang="ru-RU" altLang="ru-RU" sz="1200" b="1" i="1">
                <a:solidFill>
                  <a:srgbClr val="000000"/>
                </a:solidFill>
                <a:latin typeface="Times New Roman" pitchFamily="18" charset="0"/>
                <a:cs typeface="Times New Roman" pitchFamily="18" charset="0"/>
              </a:rPr>
              <a:t> Б</a:t>
            </a:r>
            <a:r>
              <a:rPr lang="kk-KZ" altLang="ru-RU" sz="1200" b="1" i="1">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Мыңбай А</a:t>
            </a:r>
            <a:r>
              <a:rPr lang="ru-RU" altLang="ru-RU" sz="1200" b="1" i="1" dirty="0">
                <a:solidFill>
                  <a:srgbClr val="000000"/>
                </a:solidFill>
                <a:latin typeface="Times New Roman" pitchFamily="18" charset="0"/>
                <a:cs typeface="Times New Roman" pitchFamily="18" charset="0"/>
              </a:rPr>
              <a:t>.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27643</TotalTime>
  <Words>612</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4618</cp:revision>
  <cp:lastPrinted>2023-02-06T06:57:51Z</cp:lastPrinted>
  <dcterms:created xsi:type="dcterms:W3CDTF">2018-03-27T06:03:00Z</dcterms:created>
  <dcterms:modified xsi:type="dcterms:W3CDTF">2025-05-27T07:38:19Z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