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114" d="100"/>
          <a:sy n="114" d="100"/>
        </p:scale>
        <p:origin x="2261" y="10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87305533"/>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147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мамыр</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27 мамырда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85953513"/>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874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42784"/>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28</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27 мамыр с. 20-ден 28 мамыр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a:latin typeface="Times New Roman" panose="02020603050405020304" pitchFamily="18" charset="0"/>
                <a:cs typeface="Times New Roman" panose="02020603050405020304" pitchFamily="18" charset="0"/>
              </a:rPr>
              <a:t>,</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түнде жаңбыр</a:t>
            </a:r>
            <a:r>
              <a:rPr lang="kk-KZ" sz="1100" dirty="0">
                <a:latin typeface="Times New Roman" panose="02020603050405020304" pitchFamily="18" charset="0"/>
                <a:cs typeface="Times New Roman" panose="02020603050405020304" pitchFamily="18" charset="0"/>
              </a:rPr>
              <a:t>. О</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ң</a:t>
            </a:r>
            <a:r>
              <a:rPr lang="kk-KZ" sz="1100" dirty="0">
                <a:latin typeface="Times New Roman" panose="02020603050405020304" pitchFamily="18" charset="0"/>
                <a:cs typeface="Times New Roman" panose="02020603050405020304" pitchFamily="18" charset="0"/>
              </a:rPr>
              <a:t>түстік-батыстан жел солтүстікке ауысады, күші 9-14, екпіні 15-20 м/с.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9-11,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18-20  жылы. </a:t>
            </a:r>
          </a:p>
          <a:p>
            <a:pPr algn="ctr"/>
            <a:r>
              <a:rPr lang="ru-RU" sz="1100" b="1" kern="1400" dirty="0">
                <a:latin typeface="Times New Roman" panose="02020603050405020304" pitchFamily="18" charset="0"/>
                <a:cs typeface="Times New Roman" panose="02020603050405020304" pitchFamily="18" charset="0"/>
              </a:rPr>
              <a:t>29</a:t>
            </a:r>
            <a:r>
              <a:rPr lang="ru-KZ"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28 мамыр </a:t>
            </a:r>
            <a:r>
              <a:rPr lang="ru-RU" sz="1100" b="1" dirty="0">
                <a:latin typeface="Times New Roman" panose="02020603050405020304" pitchFamily="18" charset="0"/>
                <a:cs typeface="Times New Roman" panose="02020603050405020304" pitchFamily="18" charset="0"/>
              </a:rPr>
              <a:t>с. 20-ден 29 </a:t>
            </a:r>
            <a:r>
              <a:rPr lang="ru-RU" sz="1100" b="1" kern="1400" dirty="0">
                <a:latin typeface="Times New Roman" panose="02020603050405020304" pitchFamily="18" charset="0"/>
                <a:cs typeface="Times New Roman" panose="02020603050405020304" pitchFamily="18" charset="0"/>
              </a:rPr>
              <a:t>мамыр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 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5-10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5-7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28 мамырда, түнде 29 </a:t>
            </a:r>
            <a:r>
              <a:rPr lang="kk-KZ" sz="1100" dirty="0">
                <a:solidFill>
                  <a:schemeClr val="tx1"/>
                </a:solidFill>
                <a:latin typeface="Times New Roman" panose="02020603050405020304" pitchFamily="18" charset="0"/>
                <a:cs typeface="Times New Roman" panose="02020603050405020304" pitchFamily="18" charset="0"/>
              </a:rPr>
              <a:t>мамырда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Головченко Е.</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41141</TotalTime>
  <Words>607</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6357</cp:revision>
  <cp:lastPrinted>2023-01-16T10:13:34Z</cp:lastPrinted>
  <dcterms:created xsi:type="dcterms:W3CDTF">2018-03-27T06:03:00Z</dcterms:created>
  <dcterms:modified xsi:type="dcterms:W3CDTF">2025-05-27T07:09:23Z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