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28 мамырға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2025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27</a:t>
            </a:r>
            <a:r>
              <a:rPr lang="kk-KZ" sz="1050" b="1" dirty="0">
                <a:latin typeface="Times New Roman" pitchFamily="18" charset="0"/>
                <a:cs typeface="Times New Roman" pitchFamily="18" charset="0"/>
              </a:rPr>
              <a:t> мамыр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a:t>
            </a:r>
            <a:r>
              <a:rPr lang="kk-KZ" sz="1050" b="1" dirty="0">
                <a:latin typeface="Times New Roman" pitchFamily="18" charset="0"/>
                <a:cs typeface="Times New Roman" pitchFamily="18" charset="0"/>
              </a:rPr>
              <a:t>28 мамыр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жауын-шашынсыз. Солтүстік-шығыстан жел соғады, күші 5-10, түнде екпіні 14 м/с. Ауа температурасы түнде 3-5, күндіз 23-25 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29 мамырға</a:t>
            </a:r>
          </a:p>
          <a:p>
            <a:pPr marL="228600" indent="-228600" algn="ct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 </a:t>
            </a:r>
            <a:r>
              <a:rPr lang="ru-RU" sz="1200" b="1" dirty="0">
                <a:latin typeface="Times New Roman" pitchFamily="18" charset="0"/>
                <a:ea typeface="Times New Roman KZ" pitchFamily="18" charset="0"/>
                <a:cs typeface="Times New Roman" pitchFamily="18" charset="0"/>
              </a:rPr>
              <a:t>28 </a:t>
            </a:r>
            <a:r>
              <a:rPr lang="ru-RU" sz="1200" b="1" dirty="0" err="1">
                <a:latin typeface="Times New Roman" pitchFamily="18" charset="0"/>
                <a:ea typeface="Times New Roman KZ" pitchFamily="18" charset="0"/>
                <a:cs typeface="Times New Roman" pitchFamily="18" charset="0"/>
              </a:rPr>
              <a:t>мамыр</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29 </a:t>
            </a:r>
            <a:r>
              <a:rPr lang="ru-RU" sz="1200" b="1" dirty="0" err="1">
                <a:latin typeface="Times New Roman" pitchFamily="18" charset="0"/>
                <a:ea typeface="Times New Roman KZ" pitchFamily="18" charset="0"/>
                <a:cs typeface="Times New Roman" pitchFamily="18" charset="0"/>
              </a:rPr>
              <a:t>мамыр</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Солтүстік-батыстан жел соғады, күші 5-10 м/с. Ауа температурасы 4-6 градус жылы.</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2025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мамыр</a:t>
            </a:r>
            <a:r>
              <a:rPr lang="kk-KZ" sz="1200" dirty="0">
                <a:solidFill>
                  <a:schemeClr val="tx1"/>
                </a:solidFill>
                <a:latin typeface="Times New Roman" panose="02020603050405020304" pitchFamily="18" charset="0"/>
                <a:cs typeface="Times New Roman" panose="02020603050405020304" pitchFamily="18" charset="0"/>
              </a:rPr>
              <a:t>, 29 мамыр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a:t>
            </a:r>
            <a:r>
              <a:rPr lang="kk-KZ" altLang="ru-RU" sz="1200" b="1" dirty="0">
                <a:latin typeface="Times New Roman" pitchFamily="18" charset="0"/>
                <a:ea typeface="Times New Roman KZ" pitchFamily="18" charset="0"/>
                <a:cs typeface="Times New Roman" pitchFamily="18" charset="0"/>
              </a:rPr>
              <a:t> мамыр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592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Айтуган</a:t>
            </a:r>
            <a:r>
              <a:rPr lang="ru-RU" altLang="ru-RU" sz="1400" b="1" i="1" dirty="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21125</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5047</cp:revision>
  <cp:lastPrinted>2021-07-01T03:56:27Z</cp:lastPrinted>
  <dcterms:created xsi:type="dcterms:W3CDTF">2018-03-27T06:03:00Z</dcterms:created>
  <dcterms:modified xsi:type="dcterms:W3CDTF">2025-05-27T08:24:04Z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