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696270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a:t>
                      </a:r>
                      <a:r>
                        <a:rPr lang="en-US" altLang="x-none" sz="1600" b="1" i="1" dirty="0">
                          <a:solidFill>
                            <a:srgbClr val="002060"/>
                          </a:solidFill>
                          <a:latin typeface="Times New Roman" panose="02020603050405020304" pitchFamily="18" charset="0"/>
                          <a:cs typeface="Times New Roman" panose="02020603050405020304" pitchFamily="18" charset="0"/>
                        </a:rPr>
                        <a:t>4</a:t>
                      </a:r>
                      <a:r>
                        <a:rPr lang="kk-KZ" altLang="x-none" sz="1600" b="1" i="1" dirty="0">
                          <a:solidFill>
                            <a:srgbClr val="002060"/>
                          </a:solidFill>
                          <a:latin typeface="Times New Roman" panose="02020603050405020304" pitchFamily="18" charset="0"/>
                          <a:cs typeface="Times New Roman" panose="02020603050405020304" pitchFamily="18" charset="0"/>
                        </a:rPr>
                        <a:t>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 </a:t>
            </a:r>
            <a:r>
              <a:rPr lang="ru-RU" altLang="ru-RU" sz="1200" b="1" dirty="0" err="1">
                <a:latin typeface="Times New Roman" panose="02020603050405020304" pitchFamily="18" charset="0"/>
                <a:cs typeface="Times New Roman" panose="02020603050405020304" pitchFamily="18" charset="0"/>
              </a:rPr>
              <a:t>мамырдағы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28 мамырға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7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28 мамыр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Кей уақыттарда шаңды дауыл. Жел солтүстік-шығыстан 15-20 м/с. Ауаның температурасы түнде 14-16, күндіз 26-28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29 мамырға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28 мамыр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29 мамыр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Шаңды дауыл. Жел солтүстік-шығыстан 15-20 м/с. Ауаның температурасы түнде 15-17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2025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28 </a:t>
            </a:r>
            <a:r>
              <a:rPr lang="ru-RU" sz="1200" dirty="0" err="1">
                <a:solidFill>
                  <a:schemeClr val="tx1"/>
                </a:solidFill>
                <a:latin typeface="Times New Roman" pitchFamily="18" charset="0"/>
                <a:cs typeface="Times New Roman" pitchFamily="18" charset="0"/>
              </a:rPr>
              <a:t>мамыр</a:t>
            </a:r>
            <a:r>
              <a:rPr lang="ru-RU" sz="1200" dirty="0">
                <a:solidFill>
                  <a:schemeClr val="tx1"/>
                </a:solidFill>
                <a:latin typeface="Times New Roman" pitchFamily="18" charset="0"/>
                <a:cs typeface="Times New Roman" pitchFamily="18" charset="0"/>
              </a:rPr>
              <a:t>, 29 </a:t>
            </a:r>
            <a:r>
              <a:rPr lang="ru-RU" sz="1200" dirty="0" err="1">
                <a:solidFill>
                  <a:schemeClr val="tx1"/>
                </a:solidFill>
                <a:latin typeface="Times New Roman" pitchFamily="18" charset="0"/>
                <a:cs typeface="Times New Roman" pitchFamily="18" charset="0"/>
              </a:rPr>
              <a:t>мамырға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4095770"/>
              </p:ext>
            </p:extLst>
          </p:nvPr>
        </p:nvGraphicFramePr>
        <p:xfrm>
          <a:off x="5019674" y="4690835"/>
          <a:ext cx="4691064" cy="1671622"/>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pPr algn="l"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Взвешенные частицы РМ-2,5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algn="l"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Взвешенные частицы РМ-10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pPr algn="l"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Диоксид 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48019">
                <a:tc>
                  <a:txBody>
                    <a:bodyPr/>
                    <a:lstStyle/>
                    <a:p>
                      <a:pPr algn="l"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651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52466">
                <a:tc>
                  <a:txBody>
                    <a:bodyPr/>
                    <a:lstStyle/>
                    <a:p>
                      <a:pPr algn="l"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0.088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17076832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a:latin typeface="Times New Roman" panose="02020603050405020304" pitchFamily="18" charset="0"/>
                            <a:cs typeface="Times New Roman" panose="02020603050405020304" pitchFamily="18" charset="0"/>
                          </a:rPr>
                          <a:t>Метеоболжау</a:t>
                        </a:r>
                        <a:r>
                          <a:rPr lang="ru-RU" sz="800" b="0" dirty="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2"/>
                          </a:rPr>
                          <a:t>omp_kzo@meteo.kz</a:t>
                        </a:r>
                        <a:br>
                          <a:rPr lang="ru-RU" altLang="x-none" sz="800" b="0" dirty="0">
                            <a:latin typeface="Times New Roman" panose="02020603050405020304" pitchFamily="18" charset="0"/>
                            <a:cs typeface="Times New Roman" panose="02020603050405020304" pitchFamily="18" charset="0"/>
                          </a:rPr>
                        </a:br>
                        <a:r>
                          <a:rPr lang="kk-KZ" altLang="x-none" sz="800" b="0">
                            <a:latin typeface="Times New Roman" panose="02020603050405020304" pitchFamily="18" charset="0"/>
                            <a:cs typeface="Times New Roman" panose="02020603050405020304" pitchFamily="18" charset="0"/>
                          </a:rPr>
                          <a:t>Тастаева</a:t>
                        </a:r>
                        <a:r>
                          <a:rPr lang="kk-KZ" altLang="x-none" sz="800" b="0" baseline="0">
                            <a:latin typeface="Times New Roman" panose="02020603050405020304" pitchFamily="18" charset="0"/>
                            <a:cs typeface="Times New Roman" panose="02020603050405020304" pitchFamily="18" charset="0"/>
                          </a:rPr>
                          <a:t> С</a:t>
                        </a:r>
                        <a:r>
                          <a:rPr lang="kk-KZ" altLang="x-none" sz="800" b="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15760</TotalTime>
  <Words>582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3681</cp:revision>
  <cp:lastPrinted>2021-07-01T07:38:07Z</cp:lastPrinted>
  <dcterms:created xsi:type="dcterms:W3CDTF">2018-03-27T06:03:00Z</dcterms:created>
  <dcterms:modified xsi:type="dcterms:W3CDTF">2025-05-27T07:11:34Z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