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487270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28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солтүстік-шығысқа ауысады, күші 9-14 м/с. Ауа температурасы түнде 9-11, күндіз 22-24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м/с. Ауа температурасы түнде 11-13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376798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26740</TotalTime>
  <Words>605</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4778</cp:revision>
  <cp:lastPrinted>2021-07-01T07:38:07Z</cp:lastPrinted>
  <dcterms:created xsi:type="dcterms:W3CDTF">2018-03-27T06:03:00Z</dcterms:created>
  <dcterms:modified xsi:type="dcterms:W3CDTF">2025-05-27T07:53:22Z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