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5060430"/>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28 мамыр</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         27 мамыр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28 мамыр 2025 ж. сағ. 20-дейін</a:t>
            </a:r>
          </a:p>
          <a:p>
            <a:pPr lvl="0" algn="just"/>
            <a:r>
              <a:rPr lang="kk-KZ" sz="1200" dirty="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Солтүстік-батыстан 5-10 </a:t>
            </a:r>
            <a:r>
              <a:rPr lang="ru-RU" sz="1200" dirty="0">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11-13</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29 мамыр</a:t>
            </a:r>
          </a:p>
          <a:p>
            <a:pPr algn="just"/>
            <a:r>
              <a:rPr lang="kk-KZ" sz="1200" b="1" dirty="0">
                <a:solidFill>
                  <a:prstClr val="black"/>
                </a:solidFill>
                <a:latin typeface="Times New Roman" panose="02020603050405020304" pitchFamily="18" charset="0"/>
                <a:cs typeface="Times New Roman" panose="02020603050405020304" pitchFamily="18" charset="0"/>
              </a:rPr>
              <a:t> 28 мамыр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29 мамыр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Солтүстік-батыстан  </a:t>
            </a:r>
            <a:r>
              <a:rPr lang="kk-KZ" sz="1200" dirty="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5-10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8971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27 мамыр</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28 мамыр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24117</TotalTime>
  <Words>607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4782</cp:revision>
  <cp:lastPrinted>2021-07-01T07:38:07Z</cp:lastPrinted>
  <dcterms:created xsi:type="dcterms:W3CDTF">2018-03-27T06:03:00Z</dcterms:created>
  <dcterms:modified xsi:type="dcterms:W3CDTF">2025-05-27T07:47:14Z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