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193282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мая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небольшой дождь. Ночью и утром туман.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северо-западный, северный 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28 мая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27 мая по 08 ч. 28 мая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северо-западный с переходом на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мая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9349803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26900</TotalTime>
  <Words>602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4810</cp:revision>
  <cp:lastPrinted>2021-07-01T03:56:27Z</cp:lastPrinted>
  <dcterms:created xsi:type="dcterms:W3CDTF">2018-03-27T06:03:00Z</dcterms:created>
  <dcterms:modified xsi:type="dcterms:W3CDTF">2025-05-26T07:23:28Z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