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34109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Пыльная буря. Ветер северо-восточный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9-14, 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14-16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01209"/>
              </p:ext>
            </p:extLst>
          </p:nvPr>
        </p:nvGraphicFramePr>
        <p:xfrm>
          <a:off x="5036685" y="4742064"/>
          <a:ext cx="4625291" cy="1792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81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34536088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М. Садуакасов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15016</TotalTime>
  <Words>576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3578</cp:revision>
  <cp:lastPrinted>2021-07-01T03:56:27Z</cp:lastPrinted>
  <dcterms:created xsi:type="dcterms:W3CDTF">2018-03-27T06:03:00Z</dcterms:created>
  <dcterms:modified xsi:type="dcterms:W3CDTF">2025-05-26T07:48:47Z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