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974361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 по 20 ч. 27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северный, северо-западный ночью 9-14, днем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21-23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28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мая, ночью 28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18689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6694</cp:revision>
  <cp:lastPrinted>2021-07-01T03:56:27Z</cp:lastPrinted>
  <dcterms:created xsi:type="dcterms:W3CDTF">2018-03-27T06:03:00Z</dcterms:created>
  <dcterms:modified xsi:type="dcterms:W3CDTF">2025-05-26T07:47:35Z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