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641069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62534"/>
            <a:ext cx="4390332" cy="18312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дождь. Ветер северо-западный 9-14, днем порывы 15-20 м/с. Температура воздуха ночью 2-4 тепла, на поверхности почвы заморозки 2 градуса, днем 10-12 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11-13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602426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мая, ночью 28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44341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6624</cp:revision>
  <cp:lastPrinted>2021-11-30T05:55:24Z</cp:lastPrinted>
  <dcterms:created xsi:type="dcterms:W3CDTF">2018-03-27T06:03:00Z</dcterms:created>
  <dcterms:modified xsi:type="dcterms:W3CDTF">2025-05-26T06:04:24Z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