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05972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Ветер северо-западный 7-12, днем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62579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00902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21217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Эрнст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24163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3809</cp:revision>
  <cp:lastPrinted>2021-10-18T15:52:53Z</cp:lastPrinted>
  <dcterms:created xsi:type="dcterms:W3CDTF">2018-03-27T06:03:00Z</dcterms:created>
  <dcterms:modified xsi:type="dcterms:W3CDTF">2025-05-26T08:01:55Z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