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32830890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северо-западный, северный 5-10 м/с. Температура воздуха ночью 5-7, днем 14-16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28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27 мая по 08 ч. 28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дождь. Ночью и утром туман. Ветер северо-западный с переходом на северо-восточный 9-14, порывы 15-20 м/с. Температура воздуха ночью 6-8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7940857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24883</TotalTime>
  <Words>609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4776</cp:revision>
  <cp:lastPrinted>2021-07-01T03:56:27Z</cp:lastPrinted>
  <dcterms:created xsi:type="dcterms:W3CDTF">2018-03-27T06:03:00Z</dcterms:created>
  <dcterms:modified xsi:type="dcterms:W3CDTF">2025-05-26T07:24:30Z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