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504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045667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снег), 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заморозки 0-2 градуса,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заморозки 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19063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97509" y="23654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6953" y="328924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19926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3505</cp:revision>
  <cp:lastPrinted>2021-10-14T11:15:53Z</cp:lastPrinted>
  <dcterms:created xsi:type="dcterms:W3CDTF">2018-03-27T06:03:00Z</dcterms:created>
  <dcterms:modified xsi:type="dcterms:W3CDTF">2025-05-26T08:13:00Z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