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1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299709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68962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осадков. Ветер восточный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8-10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24-26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 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11-13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30695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5809</cp:revision>
  <cp:lastPrinted>2021-07-01T03:56:27Z</cp:lastPrinted>
  <dcterms:created xsi:type="dcterms:W3CDTF">2018-03-27T06:03:00Z</dcterms:created>
  <dcterms:modified xsi:type="dcterms:W3CDTF">2025-05-26T06:46:19Z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