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25129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6-11, днем порывы 15 м/с. Температура воздуха ночью 7-9,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мая по 08 ч. 28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4955</TotalTime>
  <Words>539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714</cp:revision>
  <cp:lastPrinted>2021-07-01T03:56:27Z</cp:lastPrinted>
  <dcterms:created xsi:type="dcterms:W3CDTF">2024-09-22T07:48:17Z</dcterms:created>
  <dcterms:modified xsi:type="dcterms:W3CDTF">2025-05-26T07:27:05Z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