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504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7331230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122" y="351168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26 мая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27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дождь. Ветер северо-западный 7-12, днем порывы 15-20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700" dirty="0" smtClean="0"/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4424338"/>
              </p:ext>
            </p:extLst>
          </p:nvPr>
        </p:nvGraphicFramePr>
        <p:xfrm>
          <a:off x="5043212" y="3973350"/>
          <a:ext cx="4691064" cy="19104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9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32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289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24438" y="225637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3882" y="316628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20397</TotalTime>
  <Words>610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3537</cp:revision>
  <cp:lastPrinted>2021-07-01T03:56:27Z</cp:lastPrinted>
  <dcterms:created xsi:type="dcterms:W3CDTF">2018-03-27T06:03:00Z</dcterms:created>
  <dcterms:modified xsi:type="dcterms:W3CDTF">2025-05-26T08:06:00Z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