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24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578466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күндіз екпіні  15-20 м/с. Ауа температурасы түнде 2 градус үсік, күндіз 7-9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екпіні  15-20 м/с. Ауа </a:t>
            </a:r>
            <a:r>
              <a:rPr lang="kk-KZ" sz="1100">
                <a:latin typeface="Times New Roman" pitchFamily="18" charset="0"/>
                <a:cs typeface="Times New Roman" pitchFamily="18" charset="0"/>
              </a:rPr>
              <a:t>температурасы 1-3 </a:t>
            </a:r>
            <a:r>
              <a:rPr lang="kk-KZ" sz="1100" dirty="0">
                <a:latin typeface="Times New Roman" pitchFamily="18" charset="0"/>
                <a:cs typeface="Times New Roman" pitchFamily="18" charset="0"/>
              </a:rPr>
              <a:t>градус үсік.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26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16522</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6362</cp:revision>
  <cp:lastPrinted>2021-07-01T03:56:27Z</cp:lastPrinted>
  <dcterms:created xsi:type="dcterms:W3CDTF">2018-03-27T06:03:00Z</dcterms:created>
  <dcterms:modified xsi:type="dcterms:W3CDTF">2025-05-24T06:49:12Z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