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768575"/>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24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25 мамыр 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ea typeface="Calibri" panose="020F0502020204030204" pitchFamily="34"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Calibri" panose="020F0502020204030204" pitchFamily="34" charset="0"/>
              </a:rPr>
              <a:t>таңертең</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Солтүстіктен,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күндіз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25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үсік.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013144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25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24101</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4777</cp:revision>
  <cp:lastPrinted>2021-07-01T07:38:07Z</cp:lastPrinted>
  <dcterms:created xsi:type="dcterms:W3CDTF">2018-03-27T06:03:00Z</dcterms:created>
  <dcterms:modified xsi:type="dcterms:W3CDTF">2025-05-24T07:11:03Z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