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396" y="4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97510393"/>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24 </a:t>
            </a:r>
            <a:r>
              <a:rPr lang="kk-KZ" altLang="ru-RU" sz="1200" b="1" dirty="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108269"/>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24 </a:t>
            </a:r>
            <a:r>
              <a:rPr lang="kk-KZ" sz="1200" b="1" dirty="0">
                <a:latin typeface="Times New Roman" panose="02020603050405020304" pitchFamily="18" charset="0"/>
                <a:cs typeface="Times New Roman" panose="02020603050405020304"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25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 соңына қарай аздаған жаңбыр. Солтүстік-батыстан жел соғады, күші 7-12 м/с. Ауа температурасы түнде 8-10, күндіз 18-20 градус жылы.</a:t>
            </a: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26 </a:t>
            </a:r>
            <a:r>
              <a:rPr lang="ru-RU" altLang="ru-RU" sz="1150" b="1" dirty="0" err="1">
                <a:latin typeface="Times New Roman" panose="02020603050405020304" pitchFamily="18" charset="0"/>
                <a:cs typeface="Times New Roman" panose="02020603050405020304" pitchFamily="18" charset="0"/>
              </a:rPr>
              <a:t>мамырға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25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26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күндіз найзағай. Солтүстік-шығыстан жел соғады, күші 9-14 м/с, екпіні 15-20 м/с. Ауа температурасы түнде 5-7 градус жылы.</a:t>
            </a:r>
            <a:endParaRPr lang="kk-KZ" alt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26812923"/>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24688</TotalTime>
  <Words>573</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4753</cp:revision>
  <cp:lastPrinted>2021-07-01T03:56:27Z</cp:lastPrinted>
  <dcterms:created xsi:type="dcterms:W3CDTF">2018-03-27T06:03:00Z</dcterms:created>
  <dcterms:modified xsi:type="dcterms:W3CDTF">2025-05-24T07:41:48Z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