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59203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144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5395" y="3585158"/>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Көшпелі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найзағай</a:t>
            </a:r>
            <a:r>
              <a:rPr lang="ru-RU" sz="1200" dirty="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м/с</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smtClean="0">
                <a:latin typeface="Times New Roman" pitchFamily="18" charset="0"/>
                <a:cs typeface="Times New Roman" pitchFamily="18" charset="0"/>
              </a:rPr>
              <a:t>мамырға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25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33447519"/>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0" name="TextBox 13"/>
          <p:cNvSpPr txBox="1"/>
          <p:nvPr/>
        </p:nvSpPr>
        <p:spPr>
          <a:xfrm>
            <a:off x="5044852" y="229149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2" name="TextBox 13"/>
          <p:cNvSpPr txBox="1"/>
          <p:nvPr/>
        </p:nvSpPr>
        <p:spPr>
          <a:xfrm>
            <a:off x="5044852" y="31876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Акылбаева М.М.</a:t>
            </a:r>
            <a:endParaRPr lang="kk-KZ" altLang="ru-RU" sz="1200" b="1" i="1" dirty="0">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19291</TotalTime>
  <Words>570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3485</cp:revision>
  <cp:lastPrinted>2021-07-01T03:56:27Z</cp:lastPrinted>
  <dcterms:created xsi:type="dcterms:W3CDTF">2018-03-27T06:03:00Z</dcterms:created>
  <dcterms:modified xsi:type="dcterms:W3CDTF">2025-05-24T06:55:56Z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