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72"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851163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25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4-9 м/с. Ауа температурасы түнде 14-16, күндіз 23-25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26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күндіз найзағай. Солтүстік-шығыстан жел соғады, күші 9-14 м/с, екпіні 15-20 м/с. Ауа температурасы түнде 9-11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5066096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26716</TotalTime>
  <Words>553</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4774</cp:revision>
  <cp:lastPrinted>2021-07-01T07:38:07Z</cp:lastPrinted>
  <dcterms:created xsi:type="dcterms:W3CDTF">2018-03-27T06:03:00Z</dcterms:created>
  <dcterms:modified xsi:type="dcterms:W3CDTF">2025-05-24T07:46:01Z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