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8138636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6118020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smtClean="0">
                <a:latin typeface="Times New Roman" pitchFamily="18" charset="0"/>
                <a:cs typeface="Times New Roman" pitchFamily="18" charset="0"/>
              </a:rPr>
              <a:t>25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 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13-15, күндіз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26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Ашық</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Солтүстік-шығыстан жел соғады, күші 5-10 м/с</a:t>
            </a:r>
            <a:r>
              <a:rPr lang="kk-KZ" sz="1150" kern="1400" dirty="0">
                <a:latin typeface="Times New Roman"/>
                <a:ea typeface="Times New Roman"/>
              </a:rPr>
              <a:t>. Ауа температурасы </a:t>
            </a:r>
            <a:r>
              <a:rPr lang="kk-KZ" sz="1150" kern="1400" dirty="0" smtClean="0">
                <a:latin typeface="Times New Roman"/>
                <a:ea typeface="Times New Roman"/>
              </a:rPr>
              <a:t>10-12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27588</TotalTime>
  <Words>571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4609</cp:revision>
  <cp:lastPrinted>2023-02-06T06:57:51Z</cp:lastPrinted>
  <dcterms:created xsi:type="dcterms:W3CDTF">2018-03-27T06:03:00Z</dcterms:created>
  <dcterms:modified xsi:type="dcterms:W3CDTF">2025-05-24T07:29:15Z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