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04016064"/>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a:solidFill>
                            <a:srgbClr val="002060"/>
                          </a:solidFill>
                          <a:latin typeface="Times New Roman" panose="02020603050405020304" pitchFamily="18" charset="0"/>
                          <a:cs typeface="Times New Roman" panose="02020603050405020304" pitchFamily="18" charset="0"/>
                        </a:rPr>
                        <a:t>жыл 24 мамыр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24 мамырда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38291335"/>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27422"/>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25</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24 мамыр с. 20-ден 25 мамыр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жаңбыр</a:t>
            </a:r>
            <a:r>
              <a:rPr lang="kk-KZ" sz="1100" dirty="0">
                <a:latin typeface="Times New Roman" panose="02020603050405020304" pitchFamily="18" charset="0"/>
                <a:cs typeface="Times New Roman" panose="02020603050405020304" pitchFamily="18" charset="0"/>
              </a:rPr>
              <a:t>. Солтүстіктен жел соғады, күші 9-14, күндіз екпіні 15-20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7-9, күндіз 14-16  жылы. </a:t>
            </a:r>
          </a:p>
          <a:p>
            <a:pPr algn="ctr"/>
            <a:r>
              <a:rPr lang="ru-RU" sz="1100" b="1" kern="1400" dirty="0">
                <a:latin typeface="Times New Roman" panose="02020603050405020304" pitchFamily="18" charset="0"/>
                <a:cs typeface="Times New Roman" panose="02020603050405020304" pitchFamily="18" charset="0"/>
              </a:rPr>
              <a:t>26</a:t>
            </a:r>
            <a:r>
              <a:rPr lang="ru-KZ"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25 мамыр </a:t>
            </a:r>
            <a:r>
              <a:rPr lang="ru-RU" sz="1100" b="1" dirty="0">
                <a:latin typeface="Times New Roman" panose="02020603050405020304" pitchFamily="18" charset="0"/>
                <a:cs typeface="Times New Roman" panose="02020603050405020304" pitchFamily="18" charset="0"/>
              </a:rPr>
              <a:t>с. 20-ден 26 </a:t>
            </a:r>
            <a:r>
              <a:rPr lang="ru-RU" sz="1100" b="1" kern="1400" dirty="0">
                <a:latin typeface="Times New Roman" panose="02020603050405020304" pitchFamily="18" charset="0"/>
                <a:cs typeface="Times New Roman" panose="02020603050405020304" pitchFamily="18" charset="0"/>
              </a:rPr>
              <a:t>мамыр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Солтүстіктен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4-6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25 мамырда, түнде 26 </a:t>
            </a:r>
            <a:r>
              <a:rPr lang="kk-KZ" sz="1100" dirty="0">
                <a:solidFill>
                  <a:schemeClr val="tx1"/>
                </a:solidFill>
                <a:latin typeface="Times New Roman" panose="02020603050405020304" pitchFamily="18" charset="0"/>
                <a:cs typeface="Times New Roman" panose="02020603050405020304" pitchFamily="18" charset="0"/>
              </a:rPr>
              <a:t>мамырда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Гилей В.</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41067</TotalTime>
  <Words>607</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6345</cp:revision>
  <cp:lastPrinted>2023-01-16T10:13:34Z</cp:lastPrinted>
  <dcterms:created xsi:type="dcterms:W3CDTF">2018-03-27T06:03:00Z</dcterms:created>
  <dcterms:modified xsi:type="dcterms:W3CDTF">2025-05-24T05:57:42Z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