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1566" y="45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78535167"/>
              </p:ext>
            </p:extLst>
          </p:nvPr>
        </p:nvGraphicFramePr>
        <p:xfrm>
          <a:off x="307975" y="2473816"/>
          <a:ext cx="4465638" cy="24231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0731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143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мая</a:t>
                      </a: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23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</a:t>
            </a:r>
            <a:r>
              <a:rPr lang="kk-KZ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дождь, гроза, днем град. Ветер западный, юго-западный 9-14 м/с. Температура воздуха ночью 11-13, днем 18-20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25 мая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24 мая по 08 ч. 25 мая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дождь. Ветер северо-восточный, восточный 9-14 м/с. Температура воздуха ночью 7-9 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6835704"/>
              </p:ext>
            </p:extLst>
          </p:nvPr>
        </p:nvGraphicFramePr>
        <p:xfrm>
          <a:off x="4953000" y="4094578"/>
          <a:ext cx="4643470" cy="20495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7200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0.252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3725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0.745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1.013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Буланбаева Д.М./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24847</TotalTime>
  <Words>603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4773</cp:revision>
  <cp:lastPrinted>2021-07-01T03:56:27Z</cp:lastPrinted>
  <dcterms:created xsi:type="dcterms:W3CDTF">2018-03-27T06:03:00Z</dcterms:created>
  <dcterms:modified xsi:type="dcterms:W3CDTF">2025-05-23T08:01:14Z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