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926231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 по 20 ч. 24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шквал.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15-20, порывы 23-28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5-7, днем 8-10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25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заморозки 2 градуса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6681</cp:revision>
  <cp:lastPrinted>2021-07-01T03:56:27Z</cp:lastPrinted>
  <dcterms:created xsi:type="dcterms:W3CDTF">2018-03-27T06:03:00Z</dcterms:created>
  <dcterms:modified xsi:type="dcterms:W3CDTF">2025-05-23T07:46:23Z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