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32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714039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24 мая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и утром дождь. Ветер 9-14, порывы 15-20 м/с. Температура воздуха ночью 6-8, днем 12-14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24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25 мая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8-10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0430269"/>
              </p:ext>
            </p:extLst>
          </p:nvPr>
        </p:nvGraphicFramePr>
        <p:xfrm>
          <a:off x="5046209" y="4509120"/>
          <a:ext cx="4667251" cy="18837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283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0.536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0.295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22896</TotalTime>
  <Words>598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3630</cp:revision>
  <cp:lastPrinted>2021-07-01T03:56:27Z</cp:lastPrinted>
  <dcterms:created xsi:type="dcterms:W3CDTF">2018-03-27T06:03:00Z</dcterms:created>
  <dcterms:modified xsi:type="dcterms:W3CDTF">2025-05-23T07:13:09Z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