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666058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западный, северо-западный 9-14, порывы 15-20 м/с. Температура воздуха ночью 13-15,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15950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4996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712</cp:revision>
  <cp:lastPrinted>2021-07-01T03:56:27Z</cp:lastPrinted>
  <dcterms:created xsi:type="dcterms:W3CDTF">2024-09-22T07:48:17Z</dcterms:created>
  <dcterms:modified xsi:type="dcterms:W3CDTF">2025-05-22T08:02:53Z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