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831144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гроза, град. Ветер юго-западный с переходом на северо-западный 9-14, днем порывы 15-20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294684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5" name="TextBox 15"/>
          <p:cNvSpPr txBox="1"/>
          <p:nvPr/>
        </p:nvSpPr>
        <p:spPr>
          <a:xfrm>
            <a:off x="5007232" y="300902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5007232" y="206214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Н.Е./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24063</TotalTime>
  <Words>696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3796</cp:revision>
  <cp:lastPrinted>2021-10-18T15:52:53Z</cp:lastPrinted>
  <dcterms:created xsi:type="dcterms:W3CDTF">2018-03-27T06:03:00Z</dcterms:created>
  <dcterms:modified xsi:type="dcterms:W3CDTF">2025-05-22T08:10:58Z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