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7701340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24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22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23 мая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пыльная буря.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9-14,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м/с. 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24 мая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Переменная 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северо-западный 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15-17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4370269"/>
              </p:ext>
            </p:extLst>
          </p:nvPr>
        </p:nvGraphicFramePr>
        <p:xfrm>
          <a:off x="5036685" y="4742064"/>
          <a:ext cx="4625291" cy="17926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811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Ластаушы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зат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Нақты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шоғырлану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ШЖШ асу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еселігі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қалқыма 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қалқыма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Күкірт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Көміртегі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657753544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М.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Садуакасов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15007</TotalTime>
  <Words>580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3571</cp:revision>
  <cp:lastPrinted>2021-07-01T03:56:27Z</cp:lastPrinted>
  <dcterms:created xsi:type="dcterms:W3CDTF">2018-03-27T06:03:00Z</dcterms:created>
  <dcterms:modified xsi:type="dcterms:W3CDTF">2025-05-22T07:29:32Z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