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1799" autoAdjust="0"/>
  </p:normalViewPr>
  <p:slideViewPr>
    <p:cSldViewPr showGuides="1">
      <p:cViewPr varScale="1">
        <p:scale>
          <a:sx n="76" d="100"/>
          <a:sy n="76" d="100"/>
        </p:scale>
        <p:origin x="62" y="283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52665212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0536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142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22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22 мая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2076" y="185618"/>
            <a:ext cx="4390332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мая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21 мая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20 ч. 23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Переменная облачность, днем дождь, гроза, град, шквал. Ветер юго-западный 9-14, днем порывы 15-20 м/с. Температура воздуха ночью 17-19, днем 27-29 тепла.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24 мая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23 мая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24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 Переменная облачность,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без осадков</a:t>
            </a: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. Ветер юго-западный 9-14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Температура воздуха 14-16 тепла.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9852223"/>
              </p:ext>
            </p:extLst>
          </p:nvPr>
        </p:nvGraphicFramePr>
        <p:xfrm>
          <a:off x="5134650" y="3763600"/>
          <a:ext cx="4528802" cy="23532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1422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0.284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0577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0.037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005930" y="2885515"/>
            <a:ext cx="4565315" cy="261610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2075" y="1920905"/>
            <a:ext cx="4390333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мая, ночью 24 мая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Гилей В. 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44180</TotalTime>
  <Words>670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6611</cp:revision>
  <cp:lastPrinted>2021-11-30T05:55:24Z</cp:lastPrinted>
  <dcterms:created xsi:type="dcterms:W3CDTF">2018-03-27T06:03:00Z</dcterms:created>
  <dcterms:modified xsi:type="dcterms:W3CDTF">2025-05-22T05:55:47Z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