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10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0214796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744552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Ночью и утром туман. Ветер северо-западный 5-10 м/с. Температура воздуха ночью 13-15, днем 24-26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28298</TotalTime>
  <Words>594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3876</cp:revision>
  <cp:lastPrinted>2021-10-15T03:50:29Z</cp:lastPrinted>
  <dcterms:created xsi:type="dcterms:W3CDTF">2018-03-27T06:03:00Z</dcterms:created>
  <dcterms:modified xsi:type="dcterms:W3CDTF">2025-05-22T06:33:17Z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