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901352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дождь, гроза. Ветер юго-западный 9-14, порывы 15-20 м/с. Температура воздуха ночью 13-15, днем 22-24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409897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27811</TotalTime>
  <Words>654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4933</cp:revision>
  <cp:lastPrinted>2021-07-01T03:56:27Z</cp:lastPrinted>
  <dcterms:created xsi:type="dcterms:W3CDTF">2018-03-27T06:03:00Z</dcterms:created>
  <dcterms:modified xsi:type="dcterms:W3CDTF">2025-05-22T08:12:43Z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