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091765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гроза. Ветер юго-западный 9-14, порывы 15-20 м/с. Температура воздуха ночью 13-15, днем 22-24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24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23 мая по 08 ч. 24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с переходом северо-восточный 9-14,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50561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24928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4772</cp:revision>
  <cp:lastPrinted>2021-07-01T03:56:27Z</cp:lastPrinted>
  <dcterms:created xsi:type="dcterms:W3CDTF">2018-03-27T06:03:00Z</dcterms:created>
  <dcterms:modified xsi:type="dcterms:W3CDTF">2025-05-22T08:10:45Z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