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482082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дождь, гроза, днем град. Ветер 9-14, днем порывы 15-20 м/с. Температура воздуха ночью 11-13, днем 15-17 тепла.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</a:t>
            </a:r>
            <a:r>
              <a:rPr lang="en-US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11-13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403104"/>
              </p:ext>
            </p:extLst>
          </p:nvPr>
        </p:nvGraphicFramePr>
        <p:xfrm>
          <a:off x="5046209" y="4509120"/>
          <a:ext cx="4667251" cy="1883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283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22887</TotalTime>
  <Words>607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3627</cp:revision>
  <cp:lastPrinted>2021-07-01T03:56:27Z</cp:lastPrinted>
  <dcterms:created xsi:type="dcterms:W3CDTF">2018-03-27T06:03:00Z</dcterms:created>
  <dcterms:modified xsi:type="dcterms:W3CDTF">2025-05-22T06:51:33Z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