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2396697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мая по 20 ч. 23 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сильный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дождь,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град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шквал.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северный, северо-западный 15-20, днем порывы 23-28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12-14, днем 15-17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24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по 08 ч. 24 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мая, ночью 24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18671</TotalTime>
  <Words>601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6677</cp:revision>
  <cp:lastPrinted>2021-07-01T03:56:27Z</cp:lastPrinted>
  <dcterms:created xsi:type="dcterms:W3CDTF">2018-03-27T06:03:00Z</dcterms:created>
  <dcterms:modified xsi:type="dcterms:W3CDTF">2025-05-22T07:47:10Z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