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72"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803321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140</a:t>
                      </a:r>
                      <a:r>
                        <a:rPr lang="en-US" altLang="x-none" sz="1600" b="1" i="1"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553465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324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908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21</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endParaRPr lang="ru-RU" altLang="ru-RU" sz="1100" b="1" dirty="0">
              <a:latin typeface="Times New Roman" panose="02020603050405020304" pitchFamily="18" charset="0"/>
              <a:cs typeface="Times New Roman" panose="02020603050405020304" pitchFamily="18" charset="0"/>
            </a:endParaRPr>
          </a:p>
          <a:p>
            <a:pPr lvl="0" indent="14400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жаңбыр</a:t>
            </a:r>
            <a:r>
              <a:rPr lang="kk-KZ" sz="1100" dirty="0" smtClean="0">
                <a:latin typeface="Times New Roman" pitchFamily="18" charset="0"/>
                <a:cs typeface="Times New Roman" pitchFamily="18" charset="0"/>
              </a:rPr>
              <a:t>, найзағай, </a:t>
            </a:r>
            <a:r>
              <a:rPr lang="kk-KZ" sz="1100" dirty="0"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оңтүстіктен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15-20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9-11,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a:t>
            </a:r>
            <a:r>
              <a:rPr lang="ru-RU" sz="1100" dirty="0" smtClean="0">
                <a:latin typeface="Times New Roman" pitchFamily="18" charset="0"/>
                <a:cs typeface="Times New Roman" pitchFamily="18" charset="0"/>
              </a:rPr>
              <a:t>-21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kk-KZ" sz="1100" b="1" dirty="0" smtClean="0">
                <a:solidFill>
                  <a:srgbClr val="000000"/>
                </a:solidFill>
                <a:latin typeface="Times New Roman" pitchFamily="18" charset="0"/>
                <a:cs typeface="Times New Roman" pitchFamily="18" charset="0"/>
                <a:sym typeface="+mn-ea"/>
              </a:rPr>
              <a:t>22</a:t>
            </a:r>
            <a:r>
              <a:rPr lang="ru-RU" sz="1100" b="1" dirty="0" smtClean="0">
                <a:solidFill>
                  <a:srgbClr val="000000"/>
                </a:solidFill>
                <a:latin typeface="Times New Roman" pitchFamily="18" charset="0"/>
                <a:cs typeface="Times New Roman" pitchFamily="18" charset="0"/>
                <a:sym typeface="+mn-ea"/>
              </a:rPr>
              <a:t> </a:t>
            </a:r>
            <a:r>
              <a:rPr lang="ru-RU" sz="1100" b="1" dirty="0" err="1" smtClean="0">
                <a:solidFill>
                  <a:srgbClr val="000000"/>
                </a:solidFill>
                <a:latin typeface="Times New Roman" pitchFamily="18" charset="0"/>
                <a:cs typeface="Times New Roman" pitchFamily="18" charset="0"/>
                <a:sym typeface="+mn-ea"/>
              </a:rPr>
              <a:t>мамыр</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a:solidFill>
                  <a:srgbClr val="000000"/>
                </a:solidFill>
                <a:latin typeface="Times New Roman" panose="02020603050405020304" pitchFamily="18" charset="0"/>
                <a:cs typeface="Times New Roman" panose="02020603050405020304" pitchFamily="18" charset="0"/>
                <a:sym typeface="+mn-ea"/>
              </a:rPr>
              <a:t>мамыр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a:t>
            </a:r>
            <a:r>
              <a:rPr lang="kk-KZ" sz="1100" dirty="0" smtClean="0">
                <a:latin typeface="Times New Roman" pitchFamily="18" charset="0"/>
                <a:cs typeface="Times New Roman" pitchFamily="18" charset="0"/>
              </a:rPr>
              <a:t>түстік-батыстан, солтүстіктен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екпіні 18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31595</TotalTime>
  <Words>580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6274</cp:revision>
  <cp:lastPrinted>2021-07-01T03:56:27Z</cp:lastPrinted>
  <dcterms:created xsi:type="dcterms:W3CDTF">2018-03-27T06:03:00Z</dcterms:created>
  <dcterms:modified xsi:type="dcterms:W3CDTF">2025-05-20T06:40:06Z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