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8283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6712807"/>
              </p:ext>
            </p:extLst>
          </p:nvPr>
        </p:nvGraphicFramePr>
        <p:xfrm>
          <a:off x="5037714" y="4594056"/>
          <a:ext cx="4667576" cy="16383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Оңтүтік-шығыстан соққан жел солтүстік-шығысқа ауысады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күндіз 34-36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1</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a:t>
            </a:r>
            <a:r>
              <a:rPr lang="en-US" sz="1200" dirty="0" smtClean="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3226653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15727</TotalTime>
  <Words>535</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3671</cp:revision>
  <cp:lastPrinted>2021-07-01T07:38:07Z</cp:lastPrinted>
  <dcterms:created xsi:type="dcterms:W3CDTF">2018-03-27T06:03:00Z</dcterms:created>
  <dcterms:modified xsi:type="dcterms:W3CDTF">2025-05-20T07:06:33Z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