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8335265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93194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21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күндіз</a:t>
            </a:r>
            <a:r>
              <a:rPr lang="ru-RU" sz="1150" kern="1400" dirty="0" smtClean="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smtClean="0">
                <a:latin typeface="Times New Roman"/>
                <a:ea typeface="Times New Roman"/>
              </a:rPr>
              <a:t>найзағай</a:t>
            </a:r>
            <a:r>
              <a:rPr lang="ru-RU" sz="1150" kern="1400" dirty="0" smtClean="0">
                <a:latin typeface="Times New Roman"/>
                <a:ea typeface="Times New Roman"/>
              </a:rPr>
              <a:t>. </a:t>
            </a:r>
            <a:r>
              <a:rPr lang="ru-RU" sz="1150" kern="1400" dirty="0" err="1" smtClean="0">
                <a:latin typeface="Times New Roman"/>
                <a:ea typeface="Times New Roman"/>
              </a:rPr>
              <a:t>Оңтүстік-батыстан</a:t>
            </a:r>
            <a:r>
              <a:rPr lang="ru-RU" sz="1150" kern="1400" dirty="0" smtClean="0">
                <a:latin typeface="Times New Roman"/>
                <a:ea typeface="Times New Roman"/>
              </a:rPr>
              <a:t> </a:t>
            </a:r>
            <a:r>
              <a:rPr lang="ru-RU" sz="1150" kern="1400" dirty="0" err="1" smtClean="0">
                <a:latin typeface="Times New Roman"/>
                <a:ea typeface="Times New Roman"/>
              </a:rPr>
              <a:t>жел</a:t>
            </a:r>
            <a:r>
              <a:rPr lang="ru-RU" sz="1150" kern="1400" dirty="0" smtClean="0">
                <a:latin typeface="Times New Roman"/>
                <a:ea typeface="Times New Roman"/>
              </a:rPr>
              <a:t> </a:t>
            </a:r>
            <a:r>
              <a:rPr lang="ru-RU" sz="1150" kern="1400" dirty="0" err="1" smtClean="0">
                <a:latin typeface="Times New Roman"/>
                <a:ea typeface="Times New Roman"/>
              </a:rPr>
              <a:t>соғады</a:t>
            </a:r>
            <a:r>
              <a:rPr lang="ru-RU" sz="1150" kern="1400" dirty="0" smtClean="0">
                <a:latin typeface="Times New Roman"/>
                <a:ea typeface="Times New Roman"/>
              </a:rPr>
              <a:t>, </a:t>
            </a:r>
            <a:r>
              <a:rPr lang="ru-RU" sz="1150" kern="1400" dirty="0" err="1" smtClean="0">
                <a:latin typeface="Times New Roman"/>
                <a:ea typeface="Times New Roman"/>
              </a:rPr>
              <a:t>күші</a:t>
            </a:r>
            <a:r>
              <a:rPr lang="ru-RU" sz="1150" kern="1400" dirty="0" smtClean="0">
                <a:latin typeface="Times New Roman"/>
                <a:ea typeface="Times New Roman"/>
              </a:rPr>
              <a:t> </a:t>
            </a:r>
            <a:r>
              <a:rPr lang="ru-RU" sz="1150" kern="1400" dirty="0" err="1" smtClean="0">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1-6</a:t>
            </a:r>
            <a:r>
              <a:rPr lang="ru-RU" sz="1150" kern="1400" dirty="0" smtClean="0">
                <a:latin typeface="Times New Roman"/>
                <a:ea typeface="Times New Roman"/>
              </a:rPr>
              <a:t>, к</a:t>
            </a:r>
            <a:r>
              <a:rPr lang="kk-KZ" sz="1150" kern="1400" dirty="0" smtClean="0">
                <a:latin typeface="Times New Roman"/>
                <a:ea typeface="Times New Roman"/>
              </a:rPr>
              <a:t>үндіз</a:t>
            </a:r>
            <a:r>
              <a:rPr lang="ru-RU" sz="1150" kern="1400" dirty="0" smtClean="0">
                <a:latin typeface="Times New Roman"/>
                <a:ea typeface="Times New Roman"/>
              </a:rPr>
              <a:t> 9-14 м/с. </a:t>
            </a:r>
            <a:r>
              <a:rPr lang="ru-RU" sz="1150" kern="1400" dirty="0" err="1" smtClean="0">
                <a:latin typeface="Times New Roman"/>
                <a:ea typeface="Times New Roman"/>
              </a:rPr>
              <a:t>Ауа</a:t>
            </a:r>
            <a:r>
              <a:rPr lang="ru-RU" sz="1150" kern="1400" dirty="0" smtClean="0">
                <a:latin typeface="Times New Roman"/>
                <a:ea typeface="Times New Roman"/>
              </a:rPr>
              <a:t> </a:t>
            </a:r>
            <a:r>
              <a:rPr lang="ru-RU" sz="1150" kern="1400" dirty="0" err="1" smtClean="0">
                <a:latin typeface="Times New Roman"/>
                <a:ea typeface="Times New Roman"/>
              </a:rPr>
              <a:t>температурасы</a:t>
            </a:r>
            <a:r>
              <a:rPr lang="ru-RU" sz="1150" kern="1400" dirty="0" smtClean="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12-14,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23-25 </a:t>
            </a:r>
            <a:r>
              <a:rPr lang="ru-RU" sz="1150" kern="1400" dirty="0" err="1">
                <a:latin typeface="Times New Roman"/>
                <a:ea typeface="Times New Roman"/>
              </a:rPr>
              <a:t>жылы</a:t>
            </a:r>
            <a:r>
              <a:rPr lang="ru-RU" sz="1150" kern="1400" dirty="0">
                <a:latin typeface="Times New Roman"/>
                <a:ea typeface="Times New Roman"/>
              </a:rPr>
              <a:t>.</a:t>
            </a:r>
            <a:endParaRPr lang="ru-RU" sz="1150" kern="1400" dirty="0" smtClean="0">
              <a:latin typeface="Times New Roman"/>
              <a:ea typeface="Times New Roman"/>
            </a:endParaRPr>
          </a:p>
          <a:p>
            <a:pPr algn="just"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Аздаған</a:t>
            </a:r>
            <a:r>
              <a:rPr lang="ru-RU" sz="1150" kern="1400" dirty="0" smtClean="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Батыстан жел </a:t>
            </a:r>
            <a:r>
              <a:rPr lang="kk-KZ" sz="1150" kern="1400" dirty="0" smtClean="0">
                <a:latin typeface="Times New Roman"/>
                <a:ea typeface="Times New Roman"/>
              </a:rPr>
              <a:t>соғады, күші </a:t>
            </a:r>
            <a:r>
              <a:rPr lang="kk-KZ" sz="1150" kern="1400" dirty="0" smtClean="0">
                <a:latin typeface="Times New Roman"/>
                <a:ea typeface="Times New Roman"/>
              </a:rPr>
              <a:t>5-10</a:t>
            </a:r>
            <a:r>
              <a:rPr lang="kk-KZ" sz="1150" kern="1400" dirty="0" smtClean="0">
                <a:latin typeface="Times New Roman"/>
                <a:ea typeface="Times New Roman"/>
              </a:rPr>
              <a:t> </a:t>
            </a:r>
            <a:r>
              <a:rPr lang="kk-KZ" sz="1150" kern="1400" dirty="0" smtClean="0">
                <a:latin typeface="Times New Roman"/>
                <a:ea typeface="Times New Roman"/>
              </a:rPr>
              <a:t>м/с</a:t>
            </a:r>
            <a:r>
              <a:rPr lang="kk-KZ" sz="1150" kern="1400" dirty="0">
                <a:latin typeface="Times New Roman"/>
                <a:ea typeface="Times New Roman"/>
              </a:rPr>
              <a:t>. Ауа температурасы </a:t>
            </a:r>
            <a:r>
              <a:rPr lang="kk-KZ" sz="1150" kern="1400" dirty="0" smtClean="0">
                <a:latin typeface="Times New Roman"/>
                <a:ea typeface="Times New Roman"/>
              </a:rPr>
              <a:t>12-14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21 мамыр 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27422</TotalTime>
  <Words>581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4595</cp:revision>
  <cp:lastPrinted>2023-02-06T06:57:51Z</cp:lastPrinted>
  <dcterms:created xsi:type="dcterms:W3CDTF">2018-03-27T06:03:00Z</dcterms:created>
  <dcterms:modified xsi:type="dcterms:W3CDTF">2025-05-20T06:58:28Z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