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82" d="100"/>
          <a:sy n="82" d="100"/>
        </p:scale>
        <p:origin x="178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22685255"/>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140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a:solidFill>
                            <a:srgbClr val="002060"/>
                          </a:solidFill>
                          <a:latin typeface="Times New Roman" panose="02020603050405020304" pitchFamily="18" charset="0"/>
                          <a:cs typeface="Times New Roman" panose="02020603050405020304" pitchFamily="18" charset="0"/>
                        </a:rPr>
                        <a:t>жыл 20</a:t>
                      </a:r>
                      <a:r>
                        <a:rPr lang="ru-RU" altLang="zh-CN" sz="1200" b="1" i="1" baseline="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мамыр</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20 мамырда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13718114"/>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54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0.084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81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0.162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1278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0.256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342784"/>
            <a:ext cx="4726961"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21</a:t>
            </a:r>
            <a:r>
              <a:rPr lang="ru-RU" sz="1100" b="1" kern="1400"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мамырға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20 мамыр с. 20-ден 21 мамыр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күндіз жаңбыр, найзағай</a:t>
            </a:r>
            <a:r>
              <a:rPr lang="kk-KZ" sz="1100" dirty="0">
                <a:latin typeface="Times New Roman" panose="02020603050405020304" pitchFamily="18" charset="0"/>
                <a:cs typeface="Times New Roman" panose="02020603050405020304" pitchFamily="18" charset="0"/>
              </a:rPr>
              <a:t>. Оңтүстік-батыстан жел соғады, күші 9-14, күндіз екпіні 15-20 м/с.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11-13, күндіз 26-28 жылы. </a:t>
            </a:r>
          </a:p>
          <a:p>
            <a:pPr algn="ctr"/>
            <a:r>
              <a:rPr lang="ru-RU" sz="1100" b="1" kern="1400" dirty="0">
                <a:latin typeface="Times New Roman" panose="02020603050405020304" pitchFamily="18" charset="0"/>
                <a:cs typeface="Times New Roman" panose="02020603050405020304" pitchFamily="18" charset="0"/>
              </a:rPr>
              <a:t>22</a:t>
            </a:r>
            <a:r>
              <a:rPr lang="ru-KZ" sz="1100" b="1" kern="1400"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мамырға</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21 мамыр </a:t>
            </a:r>
            <a:r>
              <a:rPr lang="ru-RU" sz="1100" b="1" dirty="0">
                <a:latin typeface="Times New Roman" panose="02020603050405020304" pitchFamily="18" charset="0"/>
                <a:cs typeface="Times New Roman" panose="02020603050405020304" pitchFamily="18" charset="0"/>
              </a:rPr>
              <a:t>с. 20-ден 22 </a:t>
            </a:r>
            <a:r>
              <a:rPr lang="ru-RU" sz="1100" b="1" kern="1400" dirty="0">
                <a:latin typeface="Times New Roman" panose="02020603050405020304" pitchFamily="18" charset="0"/>
                <a:cs typeface="Times New Roman" panose="02020603050405020304" pitchFamily="18" charset="0"/>
              </a:rPr>
              <a:t>мамыр</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жаңбыр, найзағай. Оңтүстік-батыстан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9-14, екпіні 15-20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11-13 жылы</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769441"/>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a:solidFill>
                  <a:schemeClr val="tx1"/>
                </a:solidFill>
                <a:latin typeface="Times New Roman" panose="02020603050405020304" pitchFamily="18" charset="0"/>
                <a:cs typeface="Times New Roman" panose="02020603050405020304" pitchFamily="18" charset="0"/>
              </a:rPr>
              <a:t>    21 </a:t>
            </a:r>
            <a:r>
              <a:rPr lang="ru-RU" sz="1100" dirty="0">
                <a:solidFill>
                  <a:schemeClr val="tx1"/>
                </a:solidFill>
                <a:latin typeface="Times New Roman" panose="02020603050405020304" pitchFamily="18" charset="0"/>
                <a:cs typeface="Times New Roman" panose="02020603050405020304" pitchFamily="18" charset="0"/>
              </a:rPr>
              <a:t>мамырда, </a:t>
            </a:r>
            <a:r>
              <a:rPr lang="ru-RU" sz="1100">
                <a:solidFill>
                  <a:schemeClr val="tx1"/>
                </a:solidFill>
                <a:latin typeface="Times New Roman" panose="02020603050405020304" pitchFamily="18" charset="0"/>
                <a:cs typeface="Times New Roman" panose="02020603050405020304" pitchFamily="18" charset="0"/>
              </a:rPr>
              <a:t>түнде 22 </a:t>
            </a:r>
            <a:r>
              <a:rPr lang="kk-KZ" sz="1100" dirty="0">
                <a:solidFill>
                  <a:schemeClr val="tx1"/>
                </a:solidFill>
                <a:latin typeface="Times New Roman" panose="02020603050405020304" pitchFamily="18" charset="0"/>
                <a:cs typeface="Times New Roman" panose="02020603050405020304" pitchFamily="18" charset="0"/>
              </a:rPr>
              <a:t>мамырда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026026" y="298536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Головченко Е.</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40926</TotalTime>
  <Words>614</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6331</cp:revision>
  <cp:lastPrinted>2023-01-16T10:13:34Z</cp:lastPrinted>
  <dcterms:created xsi:type="dcterms:W3CDTF">2018-03-27T06:03:00Z</dcterms:created>
  <dcterms:modified xsi:type="dcterms:W3CDTF">2025-05-20T06:30:26Z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