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504" y="-169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140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20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759012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21</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20</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21</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Бұлтты, түнде аздаған жанбыр, найзағай, </a:t>
            </a:r>
            <a:r>
              <a:rPr lang="ru-RU" sz="1100" dirty="0" err="1">
                <a:latin typeface="Times New Roman" pitchFamily="18" charset="0"/>
                <a:cs typeface="Times New Roman" pitchFamily="18" charset="0"/>
              </a:rPr>
              <a:t>күндіз жаңбыр, найзағай, бұршақ, дауыл</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15-20, екпіні 23-28 м/с. Ауа температурасы түнде 13-15, күндіз 19-21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21</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a:t>
            </a:r>
            <a:r>
              <a:rPr lang="ru-RU" sz="1100" dirty="0" err="1">
                <a:latin typeface="Times New Roman" pitchFamily="18" charset="0"/>
                <a:cs typeface="Times New Roman" pitchFamily="18" charset="0"/>
              </a:rPr>
              <a:t>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екпіні 15-20 м/с. Ауа </a:t>
            </a:r>
            <a:r>
              <a:rPr lang="kk-KZ" sz="1100">
                <a:latin typeface="Times New Roman" pitchFamily="18" charset="0"/>
                <a:cs typeface="Times New Roman" pitchFamily="18" charset="0"/>
              </a:rPr>
              <a:t>температурасы 10-12 градус </a:t>
            </a:r>
            <a:r>
              <a:rPr lang="kk-KZ" sz="1100" dirty="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21</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22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16511</TotalTime>
  <Words>605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6347</cp:revision>
  <cp:lastPrinted>2021-07-01T03:56:27Z</cp:lastPrinted>
  <dcterms:created xsi:type="dcterms:W3CDTF">2018-03-27T06:03:00Z</dcterms:created>
  <dcterms:modified xsi:type="dcterms:W3CDTF">2025-05-20T06:36:24Z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