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397030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00575"/>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19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20</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a:latin typeface="Times New Roman" panose="02020603050405020304" pitchFamily="18" charset="0"/>
                <a:cs typeface="Times New Roman" panose="02020603050405020304" pitchFamily="18" charset="0"/>
              </a:rPr>
              <a:t>жаңбыр жауады, найзағай болады. Оңтүстік-шығыстан соғатын жел батысқа ауысады, күші 7-12, күндіз екпіні 15-20 м/с. Ауа температурасы түнде 14-16, күндіз 20-22 градус жылы болады.  </a:t>
            </a:r>
            <a:r>
              <a:rPr lang="ru-RU" sz="1200" dirty="0" smtClean="0">
                <a:latin typeface="Times New Roman" panose="02020603050405020304" pitchFamily="18" charset="0"/>
                <a:cs typeface="Times New Roman" panose="02020603050405020304" pitchFamily="18" charset="0"/>
              </a:rPr>
              <a:t> </a:t>
            </a: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21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867001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0,354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20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21</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27142</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5631</cp:revision>
  <cp:lastPrinted>2021-07-01T07:38:07Z</cp:lastPrinted>
  <dcterms:created xsi:type="dcterms:W3CDTF">2018-03-27T06:03:00Z</dcterms:created>
  <dcterms:modified xsi:type="dcterms:W3CDTF">2025-05-19T09:31:19Z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